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</p:sldIdLst>
  <p:sldSz cx="243713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14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1pPr>
    <a:lvl2pPr marL="0" marR="0" indent="0" algn="l" defTabSz="45714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2pPr>
    <a:lvl3pPr marL="0" marR="0" indent="0" algn="l" defTabSz="45714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3pPr>
    <a:lvl4pPr marL="0" marR="0" indent="0" algn="l" defTabSz="45714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4pPr>
    <a:lvl5pPr marL="0" marR="0" indent="0" algn="l" defTabSz="45714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5pPr>
    <a:lvl6pPr marL="0" marR="0" indent="0" algn="l" defTabSz="45714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6pPr>
    <a:lvl7pPr marL="0" marR="0" indent="0" algn="l" defTabSz="45714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7pPr>
    <a:lvl8pPr marL="0" marR="0" indent="0" algn="l" defTabSz="45714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8pPr>
    <a:lvl9pPr marL="0" marR="0" indent="0" algn="l" defTabSz="45714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4EA"/>
          </a:solidFill>
        </a:fill>
      </a:tcStyle>
    </a:wholeTbl>
    <a:band2H>
      <a:tcTxStyle b="def" i="def"/>
      <a:tcStyle>
        <a:tcBdr/>
        <a:fill>
          <a:solidFill>
            <a:srgbClr val="E8EBF5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 b="def" i="def"/>
      <a:tcStyle>
        <a:tcBdr/>
        <a:fill>
          <a:solidFill>
            <a:srgbClr val="F0F0F0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 b="def" i="def"/>
      <a:tcStyle>
        <a:tcBdr/>
        <a:fill>
          <a:solidFill>
            <a:srgbClr val="EBF1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92" name="Shape 92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텍스트"/>
          <p:cNvSpPr txBox="1"/>
          <p:nvPr>
            <p:ph type="title"/>
          </p:nvPr>
        </p:nvSpPr>
        <p:spPr>
          <a:xfrm>
            <a:off x="3047800" y="2244725"/>
            <a:ext cx="18286812" cy="4775200"/>
          </a:xfrm>
          <a:prstGeom prst="rect">
            <a:avLst/>
          </a:prstGeom>
        </p:spPr>
        <p:txBody>
          <a:bodyPr anchor="b"/>
          <a:lstStyle>
            <a:lvl1pPr algn="ctr">
              <a:defRPr sz="12000"/>
            </a:lvl1pPr>
          </a:lstStyle>
          <a:p>
            <a:pPr/>
            <a:r>
              <a:t>제목 텍스트</a:t>
            </a:r>
          </a:p>
        </p:txBody>
      </p:sp>
      <p:sp>
        <p:nvSpPr>
          <p:cNvPr id="12" name="본문 첫 번째 줄…"/>
          <p:cNvSpPr txBox="1"/>
          <p:nvPr>
            <p:ph type="body" sz="quarter" idx="1"/>
          </p:nvPr>
        </p:nvSpPr>
        <p:spPr>
          <a:xfrm>
            <a:off x="3047800" y="7204075"/>
            <a:ext cx="18286812" cy="3311525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4800"/>
            </a:lvl1pPr>
            <a:lvl2pPr marL="0" indent="0" algn="ctr">
              <a:buSzTx/>
              <a:buFontTx/>
              <a:buNone/>
              <a:defRPr sz="4800"/>
            </a:lvl2pPr>
            <a:lvl3pPr marL="0" indent="0" algn="ctr">
              <a:buSzTx/>
              <a:buFontTx/>
              <a:buNone/>
              <a:defRPr sz="4800"/>
            </a:lvl3pPr>
            <a:lvl4pPr marL="0" indent="0" algn="ctr">
              <a:buSzTx/>
              <a:buFontTx/>
              <a:buNone/>
              <a:defRPr sz="4800"/>
            </a:lvl4pPr>
            <a:lvl5pPr marL="0" indent="0" algn="ctr">
              <a:buSzTx/>
              <a:buFontTx/>
              <a:buNone/>
              <a:defRPr sz="4800"/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3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제목 텍스트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21" name="본문 첫 번째 줄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22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텍스트"/>
          <p:cNvSpPr txBox="1"/>
          <p:nvPr>
            <p:ph type="title"/>
          </p:nvPr>
        </p:nvSpPr>
        <p:spPr>
          <a:xfrm>
            <a:off x="1663593" y="3419480"/>
            <a:ext cx="21029833" cy="5705477"/>
          </a:xfrm>
          <a:prstGeom prst="rect">
            <a:avLst/>
          </a:prstGeom>
        </p:spPr>
        <p:txBody>
          <a:bodyPr anchor="b"/>
          <a:lstStyle>
            <a:lvl1pPr>
              <a:defRPr sz="12000"/>
            </a:lvl1pPr>
          </a:lstStyle>
          <a:p>
            <a:pPr/>
            <a:r>
              <a:t>제목 텍스트</a:t>
            </a:r>
          </a:p>
        </p:txBody>
      </p:sp>
      <p:sp>
        <p:nvSpPr>
          <p:cNvPr id="30" name="본문 첫 번째 줄…"/>
          <p:cNvSpPr txBox="1"/>
          <p:nvPr>
            <p:ph type="body" sz="quarter" idx="1"/>
          </p:nvPr>
        </p:nvSpPr>
        <p:spPr>
          <a:xfrm>
            <a:off x="1663593" y="9178928"/>
            <a:ext cx="21029833" cy="3000375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4800">
                <a:solidFill>
                  <a:srgbClr val="888888"/>
                </a:solidFill>
              </a:defRPr>
            </a:lvl1pPr>
            <a:lvl2pPr marL="0" indent="0">
              <a:buSzTx/>
              <a:buFontTx/>
              <a:buNone/>
              <a:defRPr sz="4800">
                <a:solidFill>
                  <a:srgbClr val="888888"/>
                </a:solidFill>
              </a:defRPr>
            </a:lvl2pPr>
            <a:lvl3pPr marL="0" indent="0">
              <a:buSzTx/>
              <a:buFontTx/>
              <a:buNone/>
              <a:defRPr sz="4800">
                <a:solidFill>
                  <a:srgbClr val="888888"/>
                </a:solidFill>
              </a:defRPr>
            </a:lvl3pPr>
            <a:lvl4pPr marL="0" indent="0">
              <a:buSzTx/>
              <a:buFontTx/>
              <a:buNone/>
              <a:defRPr sz="4800">
                <a:solidFill>
                  <a:srgbClr val="888888"/>
                </a:solidFill>
              </a:defRPr>
            </a:lvl4pPr>
            <a:lvl5pPr marL="0" indent="0">
              <a:buSzTx/>
              <a:buFontTx/>
              <a:buNone/>
              <a:defRPr sz="4800">
                <a:solidFill>
                  <a:srgbClr val="888888"/>
                </a:solidFill>
              </a:defRPr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31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제목 텍스트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39" name="본문 첫 번째 줄…"/>
          <p:cNvSpPr txBox="1"/>
          <p:nvPr>
            <p:ph type="body" sz="half" idx="1"/>
          </p:nvPr>
        </p:nvSpPr>
        <p:spPr>
          <a:xfrm>
            <a:off x="1676291" y="3651251"/>
            <a:ext cx="10362526" cy="8702679"/>
          </a:xfrm>
          <a:prstGeom prst="rect">
            <a:avLst/>
          </a:prstGeom>
        </p:spPr>
        <p:txBody>
          <a:bodyPr/>
          <a:lstStyle/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0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제목 텍스트"/>
          <p:cNvSpPr txBox="1"/>
          <p:nvPr>
            <p:ph type="title"/>
          </p:nvPr>
        </p:nvSpPr>
        <p:spPr>
          <a:xfrm>
            <a:off x="1679467" y="730251"/>
            <a:ext cx="21029833" cy="2651126"/>
          </a:xfrm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48" name="본문 첫 번째 줄…"/>
          <p:cNvSpPr txBox="1"/>
          <p:nvPr>
            <p:ph type="body" sz="quarter" idx="1"/>
          </p:nvPr>
        </p:nvSpPr>
        <p:spPr>
          <a:xfrm>
            <a:off x="1679468" y="3362325"/>
            <a:ext cx="10314904" cy="1647825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b="1" sz="4800"/>
            </a:lvl1pPr>
            <a:lvl2pPr marL="0" indent="0">
              <a:buSzTx/>
              <a:buFontTx/>
              <a:buNone/>
              <a:defRPr b="1" sz="4800"/>
            </a:lvl2pPr>
            <a:lvl3pPr marL="0" indent="0">
              <a:buSzTx/>
              <a:buFontTx/>
              <a:buNone/>
              <a:defRPr b="1" sz="4800"/>
            </a:lvl3pPr>
            <a:lvl4pPr marL="0" indent="0">
              <a:buSzTx/>
              <a:buFontTx/>
              <a:buNone/>
              <a:defRPr b="1" sz="4800"/>
            </a:lvl4pPr>
            <a:lvl5pPr marL="0" indent="0">
              <a:buSzTx/>
              <a:buFontTx/>
              <a:buNone/>
              <a:defRPr b="1" sz="4800"/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9" name="Text Placeholder 4"/>
          <p:cNvSpPr/>
          <p:nvPr>
            <p:ph type="body" sz="quarter" idx="21"/>
          </p:nvPr>
        </p:nvSpPr>
        <p:spPr>
          <a:xfrm>
            <a:off x="12343601" y="3362323"/>
            <a:ext cx="10365701" cy="1647827"/>
          </a:xfrm>
          <a:prstGeom prst="rect">
            <a:avLst/>
          </a:prstGeom>
        </p:spPr>
        <p:txBody>
          <a:bodyPr anchor="b"/>
          <a:lstStyle/>
          <a:p>
            <a:pPr/>
          </a:p>
        </p:txBody>
      </p:sp>
      <p:sp>
        <p:nvSpPr>
          <p:cNvPr id="50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제목 텍스트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58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제목 텍스트"/>
          <p:cNvSpPr txBox="1"/>
          <p:nvPr>
            <p:ph type="title"/>
          </p:nvPr>
        </p:nvSpPr>
        <p:spPr>
          <a:xfrm>
            <a:off x="1679467" y="914400"/>
            <a:ext cx="7863963" cy="3200400"/>
          </a:xfrm>
          <a:prstGeom prst="rect">
            <a:avLst/>
          </a:prstGeom>
        </p:spPr>
        <p:txBody>
          <a:bodyPr anchor="b"/>
          <a:lstStyle>
            <a:lvl1pPr>
              <a:defRPr sz="6400"/>
            </a:lvl1pPr>
          </a:lstStyle>
          <a:p>
            <a:pPr/>
            <a:r>
              <a:t>제목 텍스트</a:t>
            </a:r>
          </a:p>
        </p:txBody>
      </p:sp>
      <p:sp>
        <p:nvSpPr>
          <p:cNvPr id="73" name="본문 첫 번째 줄…"/>
          <p:cNvSpPr txBox="1"/>
          <p:nvPr>
            <p:ph type="body" sz="half" idx="1"/>
          </p:nvPr>
        </p:nvSpPr>
        <p:spPr>
          <a:xfrm>
            <a:off x="10365699" y="1974855"/>
            <a:ext cx="12343599" cy="9747251"/>
          </a:xfrm>
          <a:prstGeom prst="rect">
            <a:avLst/>
          </a:prstGeom>
        </p:spPr>
        <p:txBody>
          <a:bodyPr/>
          <a:lstStyle>
            <a:lvl1pPr>
              <a:defRPr sz="6400"/>
            </a:lvl1pPr>
            <a:lvl2pPr marL="1436877" indent="-522499">
              <a:defRPr sz="6400"/>
            </a:lvl2pPr>
            <a:lvl3pPr marL="2438337" indent="-609581">
              <a:defRPr sz="6400"/>
            </a:lvl3pPr>
            <a:lvl4pPr marL="3474632" indent="-731498">
              <a:defRPr sz="6400"/>
            </a:lvl4pPr>
            <a:lvl5pPr marL="4389008" indent="-731497">
              <a:defRPr sz="6400"/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74" name="Text Placeholder 3"/>
          <p:cNvSpPr/>
          <p:nvPr>
            <p:ph type="body" sz="quarter" idx="21"/>
          </p:nvPr>
        </p:nvSpPr>
        <p:spPr>
          <a:xfrm>
            <a:off x="1679467" y="4114801"/>
            <a:ext cx="7863962" cy="7623178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5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제목 텍스트"/>
          <p:cNvSpPr txBox="1"/>
          <p:nvPr>
            <p:ph type="title"/>
          </p:nvPr>
        </p:nvSpPr>
        <p:spPr>
          <a:xfrm>
            <a:off x="1679467" y="914400"/>
            <a:ext cx="7863963" cy="3200400"/>
          </a:xfrm>
          <a:prstGeom prst="rect">
            <a:avLst/>
          </a:prstGeom>
        </p:spPr>
        <p:txBody>
          <a:bodyPr anchor="b"/>
          <a:lstStyle>
            <a:lvl1pPr>
              <a:defRPr sz="6400"/>
            </a:lvl1pPr>
          </a:lstStyle>
          <a:p>
            <a:pPr/>
            <a:r>
              <a:t>제목 텍스트</a:t>
            </a:r>
          </a:p>
        </p:txBody>
      </p:sp>
      <p:sp>
        <p:nvSpPr>
          <p:cNvPr id="83" name="Picture Placeholder 2"/>
          <p:cNvSpPr/>
          <p:nvPr>
            <p:ph type="pic" sz="half" idx="21"/>
          </p:nvPr>
        </p:nvSpPr>
        <p:spPr>
          <a:xfrm>
            <a:off x="10365699" y="1974855"/>
            <a:ext cx="12343599" cy="974725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84" name="본문 첫 번째 줄…"/>
          <p:cNvSpPr txBox="1"/>
          <p:nvPr>
            <p:ph type="body" sz="quarter" idx="1"/>
          </p:nvPr>
        </p:nvSpPr>
        <p:spPr>
          <a:xfrm>
            <a:off x="1679467" y="4114801"/>
            <a:ext cx="7863963" cy="7623176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3200"/>
            </a:lvl1pPr>
            <a:lvl2pPr marL="0" indent="0">
              <a:buSzTx/>
              <a:buFontTx/>
              <a:buNone/>
              <a:defRPr sz="3200"/>
            </a:lvl2pPr>
            <a:lvl3pPr marL="0" indent="0">
              <a:buSzTx/>
              <a:buFontTx/>
              <a:buNone/>
              <a:defRPr sz="3200"/>
            </a:lvl3pPr>
            <a:lvl4pPr marL="0" indent="0">
              <a:buSzTx/>
              <a:buFontTx/>
              <a:buNone/>
              <a:defRPr sz="3200"/>
            </a:lvl4pPr>
            <a:lvl5pPr marL="0" indent="0">
              <a:buSzTx/>
              <a:buFontTx/>
              <a:buNone/>
              <a:defRPr sz="3200"/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85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텍스트"/>
          <p:cNvSpPr txBox="1"/>
          <p:nvPr>
            <p:ph type="title"/>
          </p:nvPr>
        </p:nvSpPr>
        <p:spPr>
          <a:xfrm>
            <a:off x="1676291" y="730251"/>
            <a:ext cx="21029833" cy="26511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normAutofit fontScale="100000" lnSpcReduction="0"/>
          </a:bodyPr>
          <a:lstStyle/>
          <a:p>
            <a:pPr/>
            <a:r>
              <a:t>제목 텍스트</a:t>
            </a:r>
          </a:p>
        </p:txBody>
      </p:sp>
      <p:sp>
        <p:nvSpPr>
          <p:cNvPr id="3" name="본문 첫 번째 줄…"/>
          <p:cNvSpPr txBox="1"/>
          <p:nvPr>
            <p:ph type="body" idx="1"/>
          </p:nvPr>
        </p:nvSpPr>
        <p:spPr>
          <a:xfrm>
            <a:off x="1676291" y="3651251"/>
            <a:ext cx="21029833" cy="87026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" name="슬라이드 번호"/>
          <p:cNvSpPr txBox="1"/>
          <p:nvPr>
            <p:ph type="sldNum" sz="quarter" idx="2"/>
          </p:nvPr>
        </p:nvSpPr>
        <p:spPr>
          <a:xfrm>
            <a:off x="22293018" y="12881592"/>
            <a:ext cx="413107" cy="392469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 algn="r">
              <a:defRPr sz="2400">
                <a:solidFill>
                  <a:srgbClr val="888888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transition xmlns:p14="http://schemas.microsoft.com/office/powerpoint/2010/main" spd="med" advClick="1"/>
  <p:txStyles>
    <p:titleStyle>
      <a:lvl1pPr marL="0" marR="0" indent="0" algn="l" defTabSz="1828756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8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1828756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8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1828756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8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1828756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8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1828756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8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1828756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8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1828756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8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1828756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8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1828756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8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457187" marR="0" indent="-457187" algn="l" defTabSz="1828756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56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1447762" marR="0" indent="-533384" algn="l" defTabSz="1828756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56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2468816" marR="0" indent="-640060" algn="l" defTabSz="1828756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56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3454312" marR="0" indent="-711179" algn="l" defTabSz="1828756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56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4368689" marR="0" indent="-711179" algn="l" defTabSz="1828756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56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5283067" marR="0" indent="-711179" algn="l" defTabSz="1828756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56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6197446" marR="0" indent="-711179" algn="l" defTabSz="1828756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56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7111820" marR="0" indent="-711179" algn="l" defTabSz="1828756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56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8026197" marR="0" indent="-711179" algn="l" defTabSz="1828756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56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bodyStyle>
    <p:otherStyle>
      <a:lvl1pPr marL="0" marR="0" indent="0" algn="r" defTabSz="45714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r" defTabSz="45714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r" defTabSz="45714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r" defTabSz="45714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r" defTabSz="45714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45714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45714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45714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45714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hyperlink" Target="https://github.com/hanameee/mini-cart" TargetMode="External"/><Relationship Id="rId4" Type="http://schemas.openxmlformats.org/officeDocument/2006/relationships/hyperlink" Target="https://hanameee.github.io/mini-cart/src/" TargetMode="External"/><Relationship Id="rId5" Type="http://schemas.openxmlformats.org/officeDocument/2006/relationships/hyperlink" Target="https://github.com/hanameee/mini-cart/wiki/%EC%9A%94%EA%B5%AC%EC%82%AC%ED%95%AD" TargetMode="External"/><Relationship Id="rId6" Type="http://schemas.openxmlformats.org/officeDocument/2006/relationships/image" Target="../media/image3.png"/><Relationship Id="rId7" Type="http://schemas.openxmlformats.org/officeDocument/2006/relationships/image" Target="../media/image4.png"/><Relationship Id="rId8" Type="http://schemas.openxmlformats.org/officeDocument/2006/relationships/image" Target="../media/image5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219"/>
          <p:cNvSpPr txBox="1"/>
          <p:nvPr/>
        </p:nvSpPr>
        <p:spPr>
          <a:xfrm>
            <a:off x="2413000" y="3689646"/>
            <a:ext cx="17526000" cy="300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r">
              <a:defRPr b="1" spc="-75" sz="7500"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t>과제 3 - 장바구니</a:t>
            </a:r>
          </a:p>
          <a:p>
            <a:pPr algn="r">
              <a:defRPr b="1" spc="-39" sz="4000">
                <a:latin typeface="SpoqaHanSans-Bold"/>
                <a:ea typeface="SpoqaHanSans-Bold"/>
                <a:cs typeface="SpoqaHanSans-Bold"/>
                <a:sym typeface="SpoqaHanSans-Bold"/>
              </a:defRPr>
            </a:pPr>
          </a:p>
          <a:p>
            <a:pPr algn="r">
              <a:defRPr b="1" spc="-39" sz="4000">
                <a:solidFill>
                  <a:srgbClr val="ED234B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t>1 </a:t>
            </a:r>
            <a:r>
              <a:rPr>
                <a:solidFill>
                  <a:srgbClr val="000000"/>
                </a:solidFill>
              </a:rPr>
              <a:t>사전 준비</a:t>
            </a:r>
          </a:p>
        </p:txBody>
      </p:sp>
      <p:sp>
        <p:nvSpPr>
          <p:cNvPr id="95" name="슬라이드 번호 개체 틀 4"/>
          <p:cNvSpPr txBox="1"/>
          <p:nvPr>
            <p:ph type="sldNum" sz="quarter" idx="4294967295"/>
          </p:nvPr>
        </p:nvSpPr>
        <p:spPr>
          <a:xfrm>
            <a:off x="12083033" y="13170581"/>
            <a:ext cx="216343" cy="3708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ctr">
              <a:defRPr sz="1500">
                <a:latin typeface="SpoqaHanSans-Light"/>
                <a:ea typeface="SpoqaHanSans-Light"/>
                <a:cs typeface="SpoqaHanSans-Light"/>
                <a:sym typeface="SpoqaHanSans-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224"/>
          <p:cNvSpPr txBox="1"/>
          <p:nvPr/>
        </p:nvSpPr>
        <p:spPr>
          <a:xfrm>
            <a:off x="1524000" y="1460302"/>
            <a:ext cx="4445000" cy="596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2700" tIns="12700" rIns="12700" bIns="12700">
            <a:spAutoFit/>
          </a:bodyPr>
          <a:lstStyle>
            <a:lvl1pPr>
              <a:spcBef>
                <a:spcPts val="1000"/>
              </a:spcBef>
              <a:defRPr b="1" spc="-58" sz="3000">
                <a:latin typeface="SpoqaHanSans-Bold"/>
                <a:ea typeface="SpoqaHanSans-Bold"/>
                <a:cs typeface="SpoqaHanSans-Bold"/>
                <a:sym typeface="SpoqaHanSans-Bold"/>
              </a:defRPr>
            </a:lvl1pPr>
          </a:lstStyle>
          <a:p>
            <a:pPr/>
            <a:r>
              <a:t>강의 리소스 안내</a:t>
            </a:r>
          </a:p>
        </p:txBody>
      </p:sp>
      <p:sp>
        <p:nvSpPr>
          <p:cNvPr id="98" name="Shape 222"/>
          <p:cNvSpPr txBox="1"/>
          <p:nvPr/>
        </p:nvSpPr>
        <p:spPr>
          <a:xfrm>
            <a:off x="20828000" y="1408034"/>
            <a:ext cx="2540000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lvl="1" indent="179999">
              <a:lnSpc>
                <a:spcPct val="90000"/>
              </a:lnSpc>
              <a:defRPr b="1" sz="5000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t>1</a:t>
            </a:r>
            <a:r>
              <a:rPr sz="32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99" name="Shape 223"/>
          <p:cNvSpPr txBox="1"/>
          <p:nvPr/>
        </p:nvSpPr>
        <p:spPr>
          <a:xfrm>
            <a:off x="20828000" y="2200124"/>
            <a:ext cx="254000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lvl="1" indent="179999">
              <a:spcBef>
                <a:spcPts val="500"/>
              </a:spcBef>
              <a:defRPr spc="-19" sz="2000">
                <a:solidFill>
                  <a:srgbClr val="FFFF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pPr>
            <a:r>
              <a:t>사전 준비</a:t>
            </a:r>
          </a:p>
        </p:txBody>
      </p:sp>
      <p:sp>
        <p:nvSpPr>
          <p:cNvPr id="100" name="Shape 226"/>
          <p:cNvSpPr txBox="1"/>
          <p:nvPr/>
        </p:nvSpPr>
        <p:spPr>
          <a:xfrm>
            <a:off x="8691598" y="3976959"/>
            <a:ext cx="6985004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2700" tIns="12700" rIns="12700" bIns="12700" anchor="ctr">
            <a:spAutoFit/>
          </a:bodyPr>
          <a:lstStyle>
            <a:lvl1pPr algn="ctr" defTabSz="457200">
              <a:spcBef>
                <a:spcPts val="1200"/>
              </a:spcBef>
              <a:defRPr b="1" spc="-45" sz="4500">
                <a:solidFill>
                  <a:srgbClr val="7391FF"/>
                </a:solidFill>
                <a:latin typeface="SpoqaHanSans-Bold"/>
                <a:ea typeface="SpoqaHanSans-Bold"/>
                <a:cs typeface="SpoqaHanSans-Bold"/>
                <a:sym typeface="SpoqaHanSans-Bold"/>
              </a:defRPr>
            </a:lvl1pPr>
          </a:lstStyle>
          <a:p>
            <a:pPr/>
            <a:r>
              <a:t>과제 3 - 강의 리소스 안내</a:t>
            </a:r>
          </a:p>
        </p:txBody>
      </p:sp>
      <p:sp>
        <p:nvSpPr>
          <p:cNvPr id="101" name="TextBox 21"/>
          <p:cNvSpPr txBox="1"/>
          <p:nvPr/>
        </p:nvSpPr>
        <p:spPr>
          <a:xfrm>
            <a:off x="2305569" y="7176127"/>
            <a:ext cx="7326863" cy="10629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3200">
                <a:solidFill>
                  <a:srgbClr val="7391FF"/>
                </a:solidFill>
                <a:latin typeface="SpoqaHanSans-Regular"/>
                <a:ea typeface="SpoqaHanSans-Regular"/>
                <a:cs typeface="SpoqaHanSans-Regular"/>
                <a:sym typeface="SpoqaHanSans-Regular"/>
              </a:defRPr>
            </a:pPr>
            <a:r>
              <a:t>Github 저장소</a:t>
            </a:r>
          </a:p>
          <a:p>
            <a:pPr>
              <a:defRPr sz="2000" u="sng">
                <a:solidFill>
                  <a:srgbClr val="505050"/>
                </a:solidFill>
                <a:uFill>
                  <a:solidFill>
                    <a:srgbClr val="0563C1"/>
                  </a:solidFill>
                </a:uFill>
                <a:latin typeface="SpoqaHanSans-Regular"/>
                <a:ea typeface="SpoqaHanSans-Regular"/>
                <a:cs typeface="SpoqaHanSans-Regular"/>
                <a:sym typeface="SpoqaHanSans-Regular"/>
              </a:defRPr>
            </a:pPr>
            <a:r>
              <a:rPr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 invalidUrl="" action="" tgtFrame="" tooltip="" history="1" highlightClick="0" endSnd="0"/>
              </a:rPr>
              <a:t>https://github.com/hanameee/mini-cart</a:t>
            </a:r>
          </a:p>
        </p:txBody>
      </p:sp>
      <p:grpSp>
        <p:nvGrpSpPr>
          <p:cNvPr id="104" name="직사각형 5"/>
          <p:cNvGrpSpPr/>
          <p:nvPr/>
        </p:nvGrpSpPr>
        <p:grpSpPr>
          <a:xfrm>
            <a:off x="2851051" y="6046661"/>
            <a:ext cx="4731646" cy="777239"/>
            <a:chOff x="0" y="0"/>
            <a:chExt cx="4731644" cy="777238"/>
          </a:xfrm>
        </p:grpSpPr>
        <p:sp>
          <p:nvSpPr>
            <p:cNvPr id="102" name="직사각형"/>
            <p:cNvSpPr/>
            <p:nvPr/>
          </p:nvSpPr>
          <p:spPr>
            <a:xfrm>
              <a:off x="0" y="19249"/>
              <a:ext cx="4731645" cy="738741"/>
            </a:xfrm>
            <a:prstGeom prst="rect">
              <a:avLst/>
            </a:prstGeom>
            <a:solidFill>
              <a:srgbClr val="7391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3600">
                  <a:solidFill>
                    <a:srgbClr val="FFFFFF"/>
                  </a:solidFill>
                  <a:latin typeface="SpoqaHanSans-Regular"/>
                  <a:ea typeface="SpoqaHanSans-Regular"/>
                  <a:cs typeface="SpoqaHanSans-Regular"/>
                  <a:sym typeface="SpoqaHanSans-Regular"/>
                </a:defRPr>
              </a:pPr>
            </a:p>
          </p:txBody>
        </p:sp>
        <p:sp>
          <p:nvSpPr>
            <p:cNvPr id="103" name="1. Boilerplate 코드"/>
            <p:cNvSpPr txBox="1"/>
            <p:nvPr/>
          </p:nvSpPr>
          <p:spPr>
            <a:xfrm>
              <a:off x="45719" y="-1"/>
              <a:ext cx="4640205" cy="7772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3600">
                  <a:solidFill>
                    <a:srgbClr val="FFFFFF"/>
                  </a:solidFill>
                  <a:latin typeface="SpoqaHanSans-Regular"/>
                  <a:ea typeface="SpoqaHanSans-Regular"/>
                  <a:cs typeface="SpoqaHanSans-Regular"/>
                  <a:sym typeface="SpoqaHanSans-Regular"/>
                </a:defRPr>
              </a:lvl1pPr>
            </a:lstStyle>
            <a:p>
              <a:pPr/>
              <a:r>
                <a:t>1. Boilerplate 코드</a:t>
              </a:r>
            </a:p>
          </p:txBody>
        </p:sp>
      </p:grpSp>
      <p:grpSp>
        <p:nvGrpSpPr>
          <p:cNvPr id="107" name="직사각형 18"/>
          <p:cNvGrpSpPr/>
          <p:nvPr/>
        </p:nvGrpSpPr>
        <p:grpSpPr>
          <a:xfrm>
            <a:off x="9779736" y="6046661"/>
            <a:ext cx="4731644" cy="777239"/>
            <a:chOff x="0" y="0"/>
            <a:chExt cx="4731642" cy="777238"/>
          </a:xfrm>
        </p:grpSpPr>
        <p:sp>
          <p:nvSpPr>
            <p:cNvPr id="105" name="직사각형"/>
            <p:cNvSpPr/>
            <p:nvPr/>
          </p:nvSpPr>
          <p:spPr>
            <a:xfrm>
              <a:off x="0" y="19249"/>
              <a:ext cx="4731643" cy="738741"/>
            </a:xfrm>
            <a:prstGeom prst="rect">
              <a:avLst/>
            </a:prstGeom>
            <a:solidFill>
              <a:srgbClr val="7391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3600">
                  <a:solidFill>
                    <a:srgbClr val="FFFFFF"/>
                  </a:solidFill>
                  <a:latin typeface="SpoqaHanSans-Regular"/>
                  <a:ea typeface="SpoqaHanSans-Regular"/>
                  <a:cs typeface="SpoqaHanSans-Regular"/>
                  <a:sym typeface="SpoqaHanSans-Regular"/>
                </a:defRPr>
              </a:pPr>
            </a:p>
          </p:txBody>
        </p:sp>
        <p:sp>
          <p:nvSpPr>
            <p:cNvPr id="106" name="2. 완성본 데모 페이지"/>
            <p:cNvSpPr txBox="1"/>
            <p:nvPr/>
          </p:nvSpPr>
          <p:spPr>
            <a:xfrm>
              <a:off x="45720" y="-1"/>
              <a:ext cx="4640203" cy="7772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3600">
                  <a:solidFill>
                    <a:srgbClr val="FFFFFF"/>
                  </a:solidFill>
                  <a:latin typeface="SpoqaHanSans-Regular"/>
                  <a:ea typeface="SpoqaHanSans-Regular"/>
                  <a:cs typeface="SpoqaHanSans-Regular"/>
                  <a:sym typeface="SpoqaHanSans-Regular"/>
                </a:defRPr>
              </a:lvl1pPr>
            </a:lstStyle>
            <a:p>
              <a:pPr/>
              <a:r>
                <a:t>2. 완성본 데모 페이지 </a:t>
              </a:r>
            </a:p>
          </p:txBody>
        </p:sp>
      </p:grpSp>
      <p:grpSp>
        <p:nvGrpSpPr>
          <p:cNvPr id="110" name="직사각형 19"/>
          <p:cNvGrpSpPr/>
          <p:nvPr/>
        </p:nvGrpSpPr>
        <p:grpSpPr>
          <a:xfrm>
            <a:off x="16708418" y="6046661"/>
            <a:ext cx="4731644" cy="777239"/>
            <a:chOff x="0" y="0"/>
            <a:chExt cx="4731642" cy="777238"/>
          </a:xfrm>
        </p:grpSpPr>
        <p:sp>
          <p:nvSpPr>
            <p:cNvPr id="108" name="직사각형"/>
            <p:cNvSpPr/>
            <p:nvPr/>
          </p:nvSpPr>
          <p:spPr>
            <a:xfrm>
              <a:off x="0" y="19249"/>
              <a:ext cx="4731643" cy="738741"/>
            </a:xfrm>
            <a:prstGeom prst="rect">
              <a:avLst/>
            </a:prstGeom>
            <a:solidFill>
              <a:srgbClr val="7391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3600">
                  <a:solidFill>
                    <a:srgbClr val="FFFFFF"/>
                  </a:solidFill>
                  <a:latin typeface="SpoqaHanSans-Regular"/>
                  <a:ea typeface="SpoqaHanSans-Regular"/>
                  <a:cs typeface="SpoqaHanSans-Regular"/>
                  <a:sym typeface="SpoqaHanSans-Regular"/>
                </a:defRPr>
              </a:pPr>
            </a:p>
          </p:txBody>
        </p:sp>
        <p:sp>
          <p:nvSpPr>
            <p:cNvPr id="109" name="3. 사전 과제 요구사항"/>
            <p:cNvSpPr txBox="1"/>
            <p:nvPr/>
          </p:nvSpPr>
          <p:spPr>
            <a:xfrm>
              <a:off x="45720" y="-1"/>
              <a:ext cx="4640203" cy="7772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3600">
                  <a:solidFill>
                    <a:srgbClr val="FFFFFF"/>
                  </a:solidFill>
                  <a:latin typeface="SpoqaHanSans-Regular"/>
                  <a:ea typeface="SpoqaHanSans-Regular"/>
                  <a:cs typeface="SpoqaHanSans-Regular"/>
                  <a:sym typeface="SpoqaHanSans-Regular"/>
                </a:defRPr>
              </a:lvl1pPr>
            </a:lstStyle>
            <a:p>
              <a:pPr/>
              <a:r>
                <a:t>3. 사전 과제 요구사항</a:t>
              </a:r>
            </a:p>
          </p:txBody>
        </p:sp>
      </p:grpSp>
      <p:sp>
        <p:nvSpPr>
          <p:cNvPr id="111" name="TextBox 20"/>
          <p:cNvSpPr txBox="1"/>
          <p:nvPr/>
        </p:nvSpPr>
        <p:spPr>
          <a:xfrm>
            <a:off x="9372517" y="7159387"/>
            <a:ext cx="6258365" cy="10629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3200">
                <a:solidFill>
                  <a:srgbClr val="7391FF"/>
                </a:solidFill>
                <a:latin typeface="SpoqaHanSans-Regular"/>
                <a:ea typeface="SpoqaHanSans-Regular"/>
                <a:cs typeface="SpoqaHanSans-Regular"/>
                <a:sym typeface="SpoqaHanSans-Regular"/>
              </a:defRPr>
            </a:pPr>
            <a:r>
              <a:t>Github pages</a:t>
            </a:r>
          </a:p>
          <a:p>
            <a:pPr>
              <a:defRPr sz="2000" u="sng">
                <a:solidFill>
                  <a:srgbClr val="505050"/>
                </a:solidFill>
                <a:uFill>
                  <a:solidFill>
                    <a:srgbClr val="0563C1"/>
                  </a:solidFill>
                </a:uFill>
                <a:latin typeface="SpoqaHanSans-Regular"/>
                <a:ea typeface="SpoqaHanSans-Regular"/>
                <a:cs typeface="SpoqaHanSans-Regular"/>
                <a:sym typeface="SpoqaHanSans-Regular"/>
              </a:defRPr>
            </a:pPr>
            <a:r>
              <a:rPr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4" invalidUrl="" action="" tgtFrame="" tooltip="" history="1" highlightClick="0" endSnd="0"/>
              </a:rPr>
              <a:t>https://hanameee.github.io/mini-cart/src/</a:t>
            </a:r>
          </a:p>
        </p:txBody>
      </p:sp>
      <p:sp>
        <p:nvSpPr>
          <p:cNvPr id="112" name="TextBox 22"/>
          <p:cNvSpPr txBox="1"/>
          <p:nvPr/>
        </p:nvSpPr>
        <p:spPr>
          <a:xfrm>
            <a:off x="5759050" y="4931684"/>
            <a:ext cx="12853200" cy="7886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b="1" sz="36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SpoqaHanSans-Bold"/>
                <a:ea typeface="SpoqaHanSans-Bold"/>
                <a:cs typeface="SpoqaHanSans-Bold"/>
                <a:sym typeface="SpoqaHanSans-Bold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>
                <a:solidFill>
                  <a:srgbClr val="DA3C4F"/>
                </a:solidFill>
                <a:uFill>
                  <a:solidFill>
                    <a:srgbClr val="0563C1"/>
                  </a:solidFill>
                </a:uFill>
              </a:defRPr>
            </a:pP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 invalidUrl="" action="" tgtFrame="" tooltip="" history="1" highlightClick="0" endSnd="0"/>
              </a:rPr>
              <a:t>https://github.com/hanameee/mini-cart</a:t>
            </a:r>
          </a:p>
        </p:txBody>
      </p:sp>
      <p:sp>
        <p:nvSpPr>
          <p:cNvPr id="113" name="TextBox 24"/>
          <p:cNvSpPr txBox="1"/>
          <p:nvPr/>
        </p:nvSpPr>
        <p:spPr>
          <a:xfrm>
            <a:off x="16319710" y="7159387"/>
            <a:ext cx="7002572" cy="10629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3200">
                <a:solidFill>
                  <a:srgbClr val="7391FF"/>
                </a:solidFill>
                <a:latin typeface="SpoqaHanSans-Regular"/>
                <a:ea typeface="SpoqaHanSans-Regular"/>
                <a:cs typeface="SpoqaHanSans-Regular"/>
                <a:sym typeface="SpoqaHanSans-Regular"/>
              </a:defRPr>
            </a:pPr>
            <a:r>
              <a:t>Github wiki</a:t>
            </a:r>
          </a:p>
          <a:p>
            <a:pPr>
              <a:defRPr sz="2000" u="sng">
                <a:solidFill>
                  <a:srgbClr val="505050"/>
                </a:solidFill>
                <a:uFill>
                  <a:solidFill>
                    <a:srgbClr val="0563C1"/>
                  </a:solidFill>
                </a:uFill>
                <a:latin typeface="SpoqaHanSans-Regular"/>
                <a:ea typeface="SpoqaHanSans-Regular"/>
                <a:cs typeface="SpoqaHanSans-Regular"/>
                <a:sym typeface="SpoqaHanSans-Regular"/>
              </a:defRPr>
            </a:pPr>
            <a:r>
              <a:rPr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5" invalidUrl="" action="" tgtFrame="" tooltip="" history="1" highlightClick="0" endSnd="0"/>
              </a:rPr>
              <a:t>https://github.com/hanameee/mini-cart/wiki/요구사항</a:t>
            </a:r>
          </a:p>
        </p:txBody>
      </p:sp>
      <p:pic>
        <p:nvPicPr>
          <p:cNvPr id="114" name="이미지" descr="이미지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3011098" y="8368676"/>
            <a:ext cx="4411552" cy="4905382"/>
          </a:xfrm>
          <a:prstGeom prst="rect">
            <a:avLst/>
          </a:prstGeom>
          <a:ln w="12700">
            <a:miter lim="400000"/>
          </a:ln>
        </p:spPr>
      </p:pic>
      <p:pic>
        <p:nvPicPr>
          <p:cNvPr id="115" name="이미지" descr="이미지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9979875" y="8368676"/>
            <a:ext cx="4411551" cy="4905381"/>
          </a:xfrm>
          <a:prstGeom prst="rect">
            <a:avLst/>
          </a:prstGeom>
          <a:ln w="12700">
            <a:miter lim="400000"/>
          </a:ln>
        </p:spPr>
      </p:pic>
      <p:pic>
        <p:nvPicPr>
          <p:cNvPr id="116" name="이미지" descr="이미지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6868466" y="8342162"/>
            <a:ext cx="4411551" cy="490538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Office 테마">
  <a:themeElements>
    <a:clrScheme name="Office 테마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테마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457142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457142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Office 테마">
  <a:themeElements>
    <a:clrScheme name="Office 테마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테마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457142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457142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